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30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99" r:id="rId16"/>
    <p:sldId id="271" r:id="rId17"/>
    <p:sldId id="272" r:id="rId18"/>
    <p:sldId id="273" r:id="rId19"/>
    <p:sldId id="274" r:id="rId20"/>
    <p:sldId id="275" r:id="rId21"/>
    <p:sldId id="277" r:id="rId22"/>
    <p:sldId id="276" r:id="rId23"/>
    <p:sldId id="278" r:id="rId24"/>
    <p:sldId id="302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3" r:id="rId36"/>
    <p:sldId id="290" r:id="rId37"/>
    <p:sldId id="291" r:id="rId38"/>
    <p:sldId id="292" r:id="rId39"/>
    <p:sldId id="294" r:id="rId40"/>
    <p:sldId id="295" r:id="rId41"/>
    <p:sldId id="296" r:id="rId42"/>
    <p:sldId id="298" r:id="rId43"/>
    <p:sldId id="297" r:id="rId44"/>
    <p:sldId id="301" r:id="rId45"/>
  </p:sldIdLst>
  <p:sldSz cx="9144000" cy="6858000" type="screen4x3"/>
  <p:notesSz cx="6858000" cy="9144000"/>
  <p:defaultTextStyle>
    <a:defPPr>
      <a:defRPr lang="am-E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02" autoAdjust="0"/>
    <p:restoredTop sz="94639" autoAdjust="0"/>
  </p:normalViewPr>
  <p:slideViewPr>
    <p:cSldViewPr>
      <p:cViewPr varScale="1">
        <p:scale>
          <a:sx n="67" d="100"/>
          <a:sy n="67" d="100"/>
        </p:scale>
        <p:origin x="-96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A928-5837-408A-B674-5E8D3C6777EE}" type="datetimeFigureOut">
              <a:rPr lang="am-ET" smtClean="0"/>
              <a:pPr/>
              <a:t>5/10/2009</a:t>
            </a:fld>
            <a:endParaRPr lang="am-ET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m-ET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49FB-2B02-4723-B24F-FC61EA135B43}" type="slidenum">
              <a:rPr lang="am-ET" smtClean="0"/>
              <a:pPr/>
              <a:t>‹#›</a:t>
            </a:fld>
            <a:endParaRPr lang="am-ET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 spd="med">
    <p:wedge/>
    <p:sndAc>
      <p:stSnd loop="1"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A928-5837-408A-B674-5E8D3C6777EE}" type="datetimeFigureOut">
              <a:rPr lang="am-ET" smtClean="0"/>
              <a:pPr/>
              <a:t>5/10/2009</a:t>
            </a:fld>
            <a:endParaRPr lang="am-E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m-E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49FB-2B02-4723-B24F-FC61EA135B43}" type="slidenum">
              <a:rPr lang="am-ET" smtClean="0"/>
              <a:pPr/>
              <a:t>‹#›</a:t>
            </a:fld>
            <a:endParaRPr lang="am-ET"/>
          </a:p>
        </p:txBody>
      </p:sp>
    </p:spTree>
  </p:cSld>
  <p:clrMapOvr>
    <a:masterClrMapping/>
  </p:clrMapOvr>
  <p:transition spd="med">
    <p:wedge/>
    <p:sndAc>
      <p:stSnd loop="1"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A928-5837-408A-B674-5E8D3C6777EE}" type="datetimeFigureOut">
              <a:rPr lang="am-ET" smtClean="0"/>
              <a:pPr/>
              <a:t>5/10/2009</a:t>
            </a:fld>
            <a:endParaRPr lang="am-E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m-E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49FB-2B02-4723-B24F-FC61EA135B43}" type="slidenum">
              <a:rPr lang="am-ET" smtClean="0"/>
              <a:pPr/>
              <a:t>‹#›</a:t>
            </a:fld>
            <a:endParaRPr lang="am-ET"/>
          </a:p>
        </p:txBody>
      </p:sp>
    </p:spTree>
  </p:cSld>
  <p:clrMapOvr>
    <a:masterClrMapping/>
  </p:clrMapOvr>
  <p:transition spd="med">
    <p:wedge/>
    <p:sndAc>
      <p:stSnd loop="1"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A928-5837-408A-B674-5E8D3C6777EE}" type="datetimeFigureOut">
              <a:rPr lang="am-ET" smtClean="0"/>
              <a:pPr/>
              <a:t>5/10/2009</a:t>
            </a:fld>
            <a:endParaRPr lang="am-E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m-E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49FB-2B02-4723-B24F-FC61EA135B43}" type="slidenum">
              <a:rPr lang="am-ET" smtClean="0"/>
              <a:pPr/>
              <a:t>‹#›</a:t>
            </a:fld>
            <a:endParaRPr lang="am-ET"/>
          </a:p>
        </p:txBody>
      </p:sp>
    </p:spTree>
  </p:cSld>
  <p:clrMapOvr>
    <a:masterClrMapping/>
  </p:clrMapOvr>
  <p:transition spd="med">
    <p:wedge/>
    <p:sndAc>
      <p:stSnd loop="1"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A928-5837-408A-B674-5E8D3C6777EE}" type="datetimeFigureOut">
              <a:rPr lang="am-ET" smtClean="0"/>
              <a:pPr/>
              <a:t>5/10/2009</a:t>
            </a:fld>
            <a:endParaRPr lang="am-E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m-E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78E49FB-2B02-4723-B24F-FC61EA135B43}" type="slidenum">
              <a:rPr lang="am-ET" smtClean="0"/>
              <a:pPr/>
              <a:t>‹#›</a:t>
            </a:fld>
            <a:endParaRPr lang="am-E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  <p:sndAc>
      <p:stSnd loop="1"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A928-5837-408A-B674-5E8D3C6777EE}" type="datetimeFigureOut">
              <a:rPr lang="am-ET" smtClean="0"/>
              <a:pPr/>
              <a:t>5/10/2009</a:t>
            </a:fld>
            <a:endParaRPr lang="am-E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m-E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49FB-2B02-4723-B24F-FC61EA135B43}" type="slidenum">
              <a:rPr lang="am-ET" smtClean="0"/>
              <a:pPr/>
              <a:t>‹#›</a:t>
            </a:fld>
            <a:endParaRPr lang="am-ET"/>
          </a:p>
        </p:txBody>
      </p:sp>
    </p:spTree>
  </p:cSld>
  <p:clrMapOvr>
    <a:masterClrMapping/>
  </p:clrMapOvr>
  <p:transition spd="med">
    <p:wedge/>
    <p:sndAc>
      <p:stSnd loop="1"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A928-5837-408A-B674-5E8D3C6777EE}" type="datetimeFigureOut">
              <a:rPr lang="am-ET" smtClean="0"/>
              <a:pPr/>
              <a:t>5/10/2009</a:t>
            </a:fld>
            <a:endParaRPr lang="am-E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m-E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49FB-2B02-4723-B24F-FC61EA135B43}" type="slidenum">
              <a:rPr lang="am-ET" smtClean="0"/>
              <a:pPr/>
              <a:t>‹#›</a:t>
            </a:fld>
            <a:endParaRPr lang="am-ET"/>
          </a:p>
        </p:txBody>
      </p:sp>
    </p:spTree>
  </p:cSld>
  <p:clrMapOvr>
    <a:masterClrMapping/>
  </p:clrMapOvr>
  <p:transition spd="med">
    <p:wedge/>
    <p:sndAc>
      <p:stSnd loop="1"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A928-5837-408A-B674-5E8D3C6777EE}" type="datetimeFigureOut">
              <a:rPr lang="am-ET" smtClean="0"/>
              <a:pPr/>
              <a:t>5/10/2009</a:t>
            </a:fld>
            <a:endParaRPr lang="am-E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m-E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49FB-2B02-4723-B24F-FC61EA135B43}" type="slidenum">
              <a:rPr lang="am-ET" smtClean="0"/>
              <a:pPr/>
              <a:t>‹#›</a:t>
            </a:fld>
            <a:endParaRPr lang="am-ET"/>
          </a:p>
        </p:txBody>
      </p:sp>
    </p:spTree>
  </p:cSld>
  <p:clrMapOvr>
    <a:masterClrMapping/>
  </p:clrMapOvr>
  <p:transition spd="med">
    <p:wedge/>
    <p:sndAc>
      <p:stSnd loop="1"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A928-5837-408A-B674-5E8D3C6777EE}" type="datetimeFigureOut">
              <a:rPr lang="am-ET" smtClean="0"/>
              <a:pPr/>
              <a:t>5/10/2009</a:t>
            </a:fld>
            <a:endParaRPr lang="am-E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m-E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49FB-2B02-4723-B24F-FC61EA135B43}" type="slidenum">
              <a:rPr lang="am-ET" smtClean="0"/>
              <a:pPr/>
              <a:t>‹#›</a:t>
            </a:fld>
            <a:endParaRPr lang="am-ET"/>
          </a:p>
        </p:txBody>
      </p:sp>
    </p:spTree>
  </p:cSld>
  <p:clrMapOvr>
    <a:masterClrMapping/>
  </p:clrMapOvr>
  <p:transition spd="med">
    <p:wedge/>
    <p:sndAc>
      <p:stSnd loop="1"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A928-5837-408A-B674-5E8D3C6777EE}" type="datetimeFigureOut">
              <a:rPr lang="am-ET" smtClean="0"/>
              <a:pPr/>
              <a:t>5/10/2009</a:t>
            </a:fld>
            <a:endParaRPr lang="am-E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m-E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49FB-2B02-4723-B24F-FC61EA135B43}" type="slidenum">
              <a:rPr lang="am-ET" smtClean="0"/>
              <a:pPr/>
              <a:t>‹#›</a:t>
            </a:fld>
            <a:endParaRPr lang="am-ET"/>
          </a:p>
        </p:txBody>
      </p:sp>
    </p:spTree>
  </p:cSld>
  <p:clrMapOvr>
    <a:masterClrMapping/>
  </p:clrMapOvr>
  <p:transition spd="med">
    <p:wedge/>
    <p:sndAc>
      <p:stSnd loop="1"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5A928-5837-408A-B674-5E8D3C6777EE}" type="datetimeFigureOut">
              <a:rPr lang="am-ET" smtClean="0"/>
              <a:pPr/>
              <a:t>5/10/2009</a:t>
            </a:fld>
            <a:endParaRPr lang="am-E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m-E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49FB-2B02-4723-B24F-FC61EA135B43}" type="slidenum">
              <a:rPr lang="am-ET" smtClean="0"/>
              <a:pPr/>
              <a:t>‹#›</a:t>
            </a:fld>
            <a:endParaRPr lang="am-ET"/>
          </a:p>
        </p:txBody>
      </p:sp>
    </p:spTree>
  </p:cSld>
  <p:clrMapOvr>
    <a:masterClrMapping/>
  </p:clrMapOvr>
  <p:transition spd="med">
    <p:wedge/>
    <p:sndAc>
      <p:stSnd loop="1"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D05A928-5837-408A-B674-5E8D3C6777EE}" type="datetimeFigureOut">
              <a:rPr lang="am-ET" smtClean="0"/>
              <a:pPr/>
              <a:t>5/10/2009</a:t>
            </a:fld>
            <a:endParaRPr lang="am-E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m-ET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78E49FB-2B02-4723-B24F-FC61EA135B43}" type="slidenum">
              <a:rPr lang="am-ET" smtClean="0"/>
              <a:pPr/>
              <a:t>‹#›</a:t>
            </a:fld>
            <a:endParaRPr lang="am-E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spd="med">
    <p:wedge/>
    <p:sndAc>
      <p:stSnd loop="1">
        <p:snd r:embed="rId13" name="applause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2.xml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slide" Target="slide18.xml"/><Relationship Id="rId4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slide" Target="slide22.xml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slide" Target="slide25.xml"/><Relationship Id="rId4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slide" Target="slide27.xml"/><Relationship Id="rId4" Type="http://schemas.openxmlformats.org/officeDocument/2006/relationships/slide" Target="slide2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slide" Target="slide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slide" Target="slide31.xml"/><Relationship Id="rId4" Type="http://schemas.openxmlformats.org/officeDocument/2006/relationships/slide" Target="slide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slide" Target="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3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slide" Target="slide33.xml"/><Relationship Id="rId4" Type="http://schemas.openxmlformats.org/officeDocument/2006/relationships/slide" Target="slide3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slide" Target="slide3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slide" Target="slide3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slide" Target="slide4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o-FR" sz="6000" dirty="0" smtClean="0">
                <a:solidFill>
                  <a:srgbClr val="C00000"/>
                </a:solidFill>
                <a:latin typeface="Lucida Calligraphy" pitchFamily="66" charset="0"/>
              </a:rPr>
              <a:t>BY</a:t>
            </a:r>
            <a:r>
              <a:rPr lang="co-FR" sz="6000" dirty="0" smtClean="0">
                <a:latin typeface="Lucida Calligraphy" pitchFamily="66" charset="0"/>
              </a:rPr>
              <a:t> </a:t>
            </a:r>
            <a:r>
              <a:rPr lang="co-FR" sz="6000" dirty="0" smtClean="0">
                <a:solidFill>
                  <a:srgbClr val="00B050"/>
                </a:solidFill>
                <a:latin typeface="Lucida Calligraphy" pitchFamily="66" charset="0"/>
              </a:rPr>
              <a:t>GUDISA</a:t>
            </a:r>
            <a:endParaRPr lang="co-FR" sz="6000" dirty="0">
              <a:solidFill>
                <a:srgbClr val="00B050"/>
              </a:solidFill>
              <a:latin typeface="Lucida Calligraphy" pitchFamily="66" charset="0"/>
            </a:endParaRPr>
          </a:p>
        </p:txBody>
      </p:sp>
      <p:sp>
        <p:nvSpPr>
          <p:cNvPr id="18" name="Subtitle 1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rgbClr val="00B0F0"/>
                </a:solidFill>
              </a:rPr>
              <a:t>SOCCER</a:t>
            </a:r>
            <a:r>
              <a:rPr lang="en-US" dirty="0" smtClean="0"/>
              <a:t> </a:t>
            </a:r>
            <a:r>
              <a:rPr lang="en-US" sz="6000" dirty="0" smtClean="0">
                <a:solidFill>
                  <a:srgbClr val="FFFF00"/>
                </a:solidFill>
              </a:rPr>
              <a:t>QUIZ</a:t>
            </a:r>
            <a:endParaRPr lang="am-ET" sz="6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 advClick="0" advTm="3000">
    <p:dissolve/>
    <p:sndAc>
      <p:stSnd loop="1"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Lucida Calligraphy" pitchFamily="66" charset="0"/>
                <a:hlinkClick r:id="rId4" action="ppaction://hlinksldjump"/>
              </a:rPr>
              <a:t>Wrong answer </a:t>
            </a:r>
          </a:p>
          <a:p>
            <a:r>
              <a:rPr lang="en-US" dirty="0" smtClean="0">
                <a:latin typeface="Lucida Calligraphy" pitchFamily="66" charset="0"/>
                <a:hlinkClick r:id="rId4" action="ppaction://hlinksldjump"/>
              </a:rPr>
              <a:t>Pleas Try again</a:t>
            </a:r>
            <a:endParaRPr lang="en-US" dirty="0" smtClean="0">
              <a:latin typeface="Lucida Calligraphy" pitchFamily="66" charset="0"/>
            </a:endParaRPr>
          </a:p>
          <a:p>
            <a:pPr>
              <a:buNone/>
            </a:pPr>
            <a:endParaRPr lang="en-US" dirty="0" smtClean="0">
              <a:latin typeface="Lucida Calligraphy" pitchFamily="66" charset="0"/>
            </a:endParaRPr>
          </a:p>
        </p:txBody>
      </p:sp>
    </p:spTree>
  </p:cSld>
  <p:clrMapOvr>
    <a:masterClrMapping/>
  </p:clrMapOvr>
  <p:transition spd="med" advClick="0">
    <p:sndAc>
      <p:stSnd loop="1"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Lucida Calligraphy" pitchFamily="66" charset="0"/>
              </a:rPr>
              <a:t>4 </a:t>
            </a:r>
            <a:r>
              <a:rPr lang="en-AU" dirty="0" smtClean="0">
                <a:latin typeface="Lucida Calligraphy" pitchFamily="66" charset="0"/>
              </a:rPr>
              <a:t>who won the 2009 English premier league champion?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A) Chelsea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5" action="ppaction://hlinksldjump"/>
              </a:rPr>
              <a:t>B) Manchester united </a:t>
            </a:r>
            <a:endParaRPr lang="am-ET" dirty="0" smtClean="0">
              <a:hlinkClick r:id="rId4" action="ppaction://hlinksldjump"/>
            </a:endParaRPr>
          </a:p>
          <a:p>
            <a:pPr lvl="0"/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C)Liverpool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D)Arsenal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E)Bolton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F)Tottenham </a:t>
            </a:r>
            <a:endParaRPr lang="am-ET" dirty="0" smtClean="0"/>
          </a:p>
          <a:p>
            <a:endParaRPr lang="am-ET" dirty="0"/>
          </a:p>
        </p:txBody>
      </p:sp>
    </p:spTree>
  </p:cSld>
  <p:clrMapOvr>
    <a:masterClrMapping/>
  </p:clrMapOvr>
  <p:transition spd="med" advTm="0">
    <p:sndAc>
      <p:stSnd loop="1"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Well </a:t>
            </a:r>
            <a:r>
              <a:rPr lang="en-US" dirty="0" smtClean="0">
                <a:latin typeface="Lucida Calligraphy" pitchFamily="66" charset="0"/>
              </a:rPr>
              <a:t>done this is correct.</a:t>
            </a:r>
          </a:p>
          <a:p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  <a:p>
            <a:r>
              <a:rPr lang="en-US" dirty="0" smtClean="0">
                <a:latin typeface="Lucida Calligraphy" pitchFamily="66" charset="0"/>
                <a:hlinkClick r:id="rId3" action="ppaction://hlinksldjump"/>
              </a:rPr>
              <a:t>Go to the next question</a:t>
            </a:r>
            <a:r>
              <a:rPr lang="en-US" dirty="0" smtClean="0">
                <a:latin typeface="Lucida Calligraphy" pitchFamily="66" charset="0"/>
              </a:rPr>
              <a:t> </a:t>
            </a:r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  <a:p>
            <a:pPr lvl="0">
              <a:buNone/>
            </a:pPr>
            <a:r>
              <a:rPr lang="en-US" dirty="0" smtClean="0">
                <a:latin typeface="Lucida Calligraphy" pitchFamily="66" charset="0"/>
              </a:rPr>
              <a:t> </a:t>
            </a:r>
            <a:endParaRPr lang="am-ET" dirty="0" smtClean="0"/>
          </a:p>
          <a:p>
            <a:pPr>
              <a:buNone/>
            </a:pPr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Lucida Calligraphy" pitchFamily="66" charset="0"/>
                <a:hlinkClick r:id="rId4" action="ppaction://hlinksldjump"/>
              </a:rPr>
              <a:t>Wrong answer </a:t>
            </a:r>
          </a:p>
          <a:p>
            <a:r>
              <a:rPr lang="en-US" dirty="0" smtClean="0">
                <a:solidFill>
                  <a:srgbClr val="C00000"/>
                </a:solidFill>
                <a:latin typeface="Lucida Calligraphy" pitchFamily="66" charset="0"/>
                <a:hlinkClick r:id="rId4" action="ppaction://hlinksldjump"/>
              </a:rPr>
              <a:t>Please Try again</a:t>
            </a:r>
            <a:endParaRPr lang="en-US" dirty="0" smtClean="0">
              <a:solidFill>
                <a:srgbClr val="C00000"/>
              </a:solidFill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  <a:p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Lucida Calligraphy" pitchFamily="66" charset="0"/>
              </a:rPr>
              <a:t>5 </a:t>
            </a:r>
            <a:r>
              <a:rPr lang="en-AU" dirty="0" smtClean="0">
                <a:latin typeface="Lucida Calligraphy" pitchFamily="66" charset="0"/>
              </a:rPr>
              <a:t>who is the best player in the world?</a:t>
            </a:r>
            <a:endParaRPr lang="am-ET" dirty="0" smtClean="0"/>
          </a:p>
          <a:p>
            <a:pPr>
              <a:buNone/>
            </a:pPr>
            <a:endParaRPr lang="en-AU" dirty="0" smtClean="0">
              <a:latin typeface="Lucida Calligraphy" pitchFamily="66" charset="0"/>
            </a:endParaRPr>
          </a:p>
          <a:p>
            <a:pPr lvl="0"/>
            <a:r>
              <a:rPr lang="en-AU" dirty="0" smtClean="0">
                <a:hlinkClick r:id="rId3" action="ppaction://hlinksldjump"/>
              </a:rPr>
              <a:t>A)Ronaldino</a:t>
            </a:r>
            <a:endParaRPr lang="am-ET" dirty="0" smtClean="0"/>
          </a:p>
          <a:p>
            <a:pPr lvl="0"/>
            <a:r>
              <a:rPr lang="en-AU" dirty="0" smtClean="0">
                <a:hlinkClick r:id="rId4" action="ppaction://hlinksldjump"/>
              </a:rPr>
              <a:t>B)Kaka</a:t>
            </a:r>
            <a:endParaRPr lang="am-ET" dirty="0" smtClean="0"/>
          </a:p>
          <a:p>
            <a:pPr lvl="0"/>
            <a:r>
              <a:rPr lang="en-AU" dirty="0" smtClean="0">
                <a:hlinkClick r:id="rId3" action="ppaction://hlinksldjump"/>
              </a:rPr>
              <a:t>C)Rolando</a:t>
            </a:r>
            <a:endParaRPr lang="am-ET" dirty="0" smtClean="0"/>
          </a:p>
          <a:p>
            <a:pPr lvl="0"/>
            <a:r>
              <a:rPr lang="en-AU" dirty="0" smtClean="0">
                <a:hlinkClick r:id="rId3" action="ppaction://hlinksldjump"/>
              </a:rPr>
              <a:t>D)Torres</a:t>
            </a:r>
            <a:endParaRPr lang="am-ET" dirty="0" smtClean="0"/>
          </a:p>
          <a:p>
            <a:pPr lvl="0"/>
            <a:r>
              <a:rPr lang="en-AU" dirty="0" smtClean="0">
                <a:hlinkClick r:id="rId3" action="ppaction://hlinksldjump"/>
              </a:rPr>
              <a:t>E)John terry </a:t>
            </a:r>
            <a:endParaRPr lang="am-ET" dirty="0" smtClean="0"/>
          </a:p>
          <a:p>
            <a:endParaRPr lang="en-US" dirty="0" smtClean="0">
              <a:latin typeface="Lucida Calligraphy" pitchFamily="66" charset="0"/>
            </a:endParaRPr>
          </a:p>
        </p:txBody>
      </p:sp>
    </p:spTree>
  </p:cSld>
  <p:clrMapOvr>
    <a:masterClrMapping/>
  </p:clrMapOvr>
  <p:transition spd="med" advClick="0">
    <p:sndAc>
      <p:stSnd loop="1"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CORRECT ANSWER WELL </a:t>
            </a:r>
            <a:r>
              <a:rPr lang="en-US" dirty="0" smtClean="0"/>
              <a:t>DONE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Go to the next question. 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>
                <a:hlinkClick r:id="rId4" action="ppaction://hlinksldjump"/>
              </a:rPr>
              <a:t>Wrong answer </a:t>
            </a:r>
          </a:p>
          <a:p>
            <a:r>
              <a:rPr lang="en-US" dirty="0" smtClean="0">
                <a:hlinkClick r:id="rId4" action="ppaction://hlinksldjump"/>
              </a:rPr>
              <a:t>Please Try again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 spd="med" advClick="0">
    <p:sndAc>
      <p:stSnd loop="1"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Lucida Calligraphy" pitchFamily="66" charset="0"/>
              </a:rPr>
              <a:t>6 </a:t>
            </a:r>
            <a:r>
              <a:rPr lang="am-ET" dirty="0" smtClean="0"/>
              <a:t> </a:t>
            </a:r>
            <a:r>
              <a:rPr lang="en-AU" dirty="0" smtClean="0">
                <a:latin typeface="Lucida Calligraphy" pitchFamily="66" charset="0"/>
              </a:rPr>
              <a:t>Who is the only CONCACAF star to have been named La Linga’s Foreign Player of the Year?</a:t>
            </a:r>
            <a:endParaRPr lang="am-ET" dirty="0" smtClean="0"/>
          </a:p>
          <a:p>
            <a:pPr lvl="0"/>
            <a:endParaRPr lang="en-AU" dirty="0" smtClean="0">
              <a:latin typeface="Lucida Calligraphy" pitchFamily="66" charset="0"/>
            </a:endParaRPr>
          </a:p>
          <a:p>
            <a:pPr lvl="0"/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A)Wayne Rooney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B)David beck ham  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5" action="ppaction://hlinksldjump"/>
              </a:rPr>
              <a:t>C)Samuel eto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D)Frank lampard</a:t>
            </a:r>
            <a:endParaRPr lang="am-ET" dirty="0" smtClean="0"/>
          </a:p>
          <a:p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935480"/>
            <a:ext cx="8715436" cy="4708230"/>
          </a:xfrm>
        </p:spPr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Well </a:t>
            </a:r>
            <a:r>
              <a:rPr lang="en-US" dirty="0" smtClean="0">
                <a:latin typeface="Lucida Calligraphy" pitchFamily="66" charset="0"/>
              </a:rPr>
              <a:t>Done this is correct.</a:t>
            </a:r>
          </a:p>
          <a:p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  <a:hlinkClick r:id="rId4" action="ppaction://hlinksldjump"/>
            </a:endParaRPr>
          </a:p>
          <a:p>
            <a:r>
              <a:rPr lang="en-US" dirty="0" smtClean="0">
                <a:latin typeface="Lucida Calligraphy" pitchFamily="66" charset="0"/>
                <a:hlinkClick r:id="rId4" action="ppaction://hlinksldjump"/>
              </a:rPr>
              <a:t>Go to the next question.</a:t>
            </a:r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  <a:p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hlinkClick r:id="rId4" action="ppaction://hlinksldjump"/>
              </a:rPr>
              <a:t>Wrong answer </a:t>
            </a:r>
          </a:p>
          <a:p>
            <a:r>
              <a:rPr lang="en-US" dirty="0" smtClean="0">
                <a:solidFill>
                  <a:schemeClr val="bg1"/>
                </a:solidFill>
                <a:hlinkClick r:id="rId4" action="ppaction://hlinksldjump"/>
              </a:rPr>
              <a:t>Please try again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Click="0">
    <p:sndAc>
      <p:stSnd loop="1"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3200" dirty="0" smtClean="0">
                <a:latin typeface="Lucida Calligraphy" pitchFamily="66" charset="0"/>
              </a:rPr>
              <a:t>1. </a:t>
            </a:r>
            <a:r>
              <a:rPr lang="en-AU" dirty="0" smtClean="0">
                <a:latin typeface="Lucida Calligraphy" pitchFamily="66" charset="0"/>
              </a:rPr>
              <a:t>what is the best sport in the world?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3" action="ppaction://hlinksldjump"/>
              </a:rPr>
              <a:t>A)Volleyball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3" action="ppaction://hlinksldjump"/>
              </a:rPr>
              <a:t>B)Running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C)Soccer 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3" action="ppaction://hlinksldjump"/>
              </a:rPr>
              <a:t>D)Table tennis  </a:t>
            </a:r>
            <a:endParaRPr lang="am-ET" dirty="0" smtClean="0"/>
          </a:p>
          <a:p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C00000"/>
          </a:solidFill>
        </p:spPr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7 </a:t>
            </a:r>
            <a:r>
              <a:rPr lang="en-AU" dirty="0" smtClean="0">
                <a:latin typeface="Lucida Calligraphy" pitchFamily="66" charset="0"/>
              </a:rPr>
              <a:t> How many soccer player in one team?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A) 12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B) 13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5" action="ppaction://hlinksldjump"/>
              </a:rPr>
              <a:t>C) 11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D) 15</a:t>
            </a:r>
            <a:endParaRPr lang="am-ET" dirty="0" smtClean="0"/>
          </a:p>
          <a:p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Lucida Calligraphy" pitchFamily="66" charset="0"/>
                <a:hlinkClick r:id="rId4" action="ppaction://hlinksldjump"/>
              </a:rPr>
              <a:t>Wrong answer </a:t>
            </a:r>
          </a:p>
          <a:p>
            <a:r>
              <a:rPr lang="en-US" dirty="0" smtClean="0">
                <a:latin typeface="Lucida Calligraphy" pitchFamily="66" charset="0"/>
                <a:hlinkClick r:id="rId4" action="ppaction://hlinksldjump"/>
              </a:rPr>
              <a:t>Please Try again</a:t>
            </a:r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</p:txBody>
      </p:sp>
    </p:spTree>
  </p:cSld>
  <p:clrMapOvr>
    <a:masterClrMapping/>
  </p:clrMapOvr>
  <p:transition spd="med" advClick="0">
    <p:sndAc>
      <p:stSnd loop="1"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Very </a:t>
            </a:r>
            <a:r>
              <a:rPr lang="en-US" dirty="0" smtClean="0">
                <a:latin typeface="Lucida Calligraphy" pitchFamily="66" charset="0"/>
              </a:rPr>
              <a:t>good this is correct.</a:t>
            </a:r>
          </a:p>
          <a:p>
            <a:endParaRPr lang="en-US" dirty="0" smtClean="0">
              <a:latin typeface="Lucida Calligraphy" pitchFamily="66" charset="0"/>
            </a:endParaRPr>
          </a:p>
          <a:p>
            <a:pPr>
              <a:buNone/>
            </a:pPr>
            <a:endParaRPr lang="en-US" dirty="0" smtClean="0">
              <a:latin typeface="Lucida Calligraphy" pitchFamily="66" charset="0"/>
            </a:endParaRPr>
          </a:p>
          <a:p>
            <a:r>
              <a:rPr lang="en-US" sz="3200" dirty="0" smtClean="0">
                <a:latin typeface="Lucida Calligraphy" pitchFamily="66" charset="0"/>
                <a:hlinkClick r:id="rId3" action="ppaction://hlinksldjump"/>
              </a:rPr>
              <a:t>Go to the next question.  </a:t>
            </a:r>
            <a:endParaRPr lang="en-US" sz="3200" dirty="0" smtClean="0">
              <a:latin typeface="Lucida Calligraphy" pitchFamily="66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>
              <a:buNone/>
            </a:pPr>
            <a:endParaRPr lang="am-ET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8 </a:t>
            </a:r>
            <a:r>
              <a:rPr lang="en-AU" dirty="0" smtClean="0">
                <a:latin typeface="Lucida Calligraphy" pitchFamily="66" charset="0"/>
              </a:rPr>
              <a:t> who give for Christian Rolando number 7?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A)madrona </a:t>
            </a:r>
            <a:r>
              <a:rPr lang="en-AU" dirty="0" smtClean="0">
                <a:latin typeface="Lucida Calligraphy" pitchFamily="66" charset="0"/>
              </a:rPr>
              <a:t>	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5" action="ppaction://hlinksldjump"/>
              </a:rPr>
              <a:t>B)Alex Ferguson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C)Rooney</a:t>
            </a:r>
            <a:endParaRPr lang="am-ET" dirty="0" smtClean="0"/>
          </a:p>
          <a:p>
            <a:pPr lvl="0"/>
            <a:r>
              <a:rPr lang="en-US" dirty="0" smtClean="0">
                <a:latin typeface="Lucida Calligraphy" pitchFamily="66" charset="0"/>
                <a:hlinkClick r:id="rId4" action="ppaction://hlinksldjump"/>
              </a:rPr>
              <a:t>D)</a:t>
            </a:r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 Coach</a:t>
            </a:r>
            <a:endParaRPr lang="am-ET" dirty="0" smtClean="0"/>
          </a:p>
          <a:p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709160"/>
          </a:xfrm>
          <a:solidFill>
            <a:srgbClr val="00B0F0"/>
          </a:solidFill>
        </p:spPr>
        <p:txBody>
          <a:bodyPr/>
          <a:lstStyle/>
          <a:p>
            <a:r>
              <a:rPr lang="en-AU" dirty="0" smtClean="0">
                <a:hlinkClick r:id="rId3" action="ppaction://hlinksldjump"/>
              </a:rPr>
              <a:t>Wrong answer </a:t>
            </a:r>
          </a:p>
          <a:p>
            <a:r>
              <a:rPr lang="en-AU" dirty="0" smtClean="0">
                <a:hlinkClick r:id="rId3" action="ppaction://hlinksldjump"/>
              </a:rPr>
              <a:t>Pleas try again</a:t>
            </a:r>
            <a:endParaRPr lang="en-AU" dirty="0"/>
          </a:p>
        </p:txBody>
      </p:sp>
    </p:spTree>
  </p:cSld>
  <p:clrMapOvr>
    <a:masterClrMapping/>
  </p:clrMapOvr>
  <p:transition spd="med">
    <p:wedge/>
    <p:sndAc>
      <p:stSnd loop="1"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Lucida Calligraphy" pitchFamily="66" charset="0"/>
              </a:rPr>
              <a:t>Very good exactly</a:t>
            </a:r>
          </a:p>
          <a:p>
            <a:endParaRPr lang="en-US" dirty="0" smtClean="0">
              <a:solidFill>
                <a:schemeClr val="bg1"/>
              </a:solidFill>
              <a:latin typeface="Lucida Calligraphy" pitchFamily="66" charset="0"/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Lucida Calligraphy" pitchFamily="66" charset="0"/>
              </a:rPr>
              <a:t> </a:t>
            </a:r>
          </a:p>
          <a:p>
            <a:r>
              <a:rPr lang="en-AU" dirty="0" smtClean="0">
                <a:hlinkClick r:id="rId4" action="ppaction://hlinksldjump"/>
              </a:rPr>
              <a:t>Go to the next question.</a:t>
            </a:r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9 </a:t>
            </a:r>
            <a:r>
              <a:rPr lang="en-AU" dirty="0" smtClean="0">
                <a:latin typeface="Lucida Calligraphy" pitchFamily="66" charset="0"/>
              </a:rPr>
              <a:t>which team is Ronald go these years?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</a:rPr>
              <a:t>A</a:t>
            </a:r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)Liverpool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B)Chalice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C)Manchester united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5" action="ppaction://hlinksldjump"/>
              </a:rPr>
              <a:t>D)Real Madrid</a:t>
            </a:r>
            <a:endParaRPr lang="am-ET" dirty="0" smtClean="0"/>
          </a:p>
          <a:p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Correct well done</a:t>
            </a:r>
          </a:p>
          <a:p>
            <a:endParaRPr lang="en-US" dirty="0" smtClean="0">
              <a:latin typeface="Lucida Calligraphy" pitchFamily="66" charset="0"/>
            </a:endParaRPr>
          </a:p>
          <a:p>
            <a:r>
              <a:rPr lang="en-US" dirty="0" smtClean="0">
                <a:latin typeface="Lucida Calligraphy" pitchFamily="66" charset="0"/>
              </a:rPr>
              <a:t>Go to the next question. </a:t>
            </a:r>
            <a:endParaRPr lang="en-US" dirty="0" smtClean="0">
              <a:latin typeface="Lucida Calligraphy" pitchFamily="66" charset="0"/>
            </a:endParaRPr>
          </a:p>
        </p:txBody>
      </p:sp>
    </p:spTree>
  </p:cSld>
  <p:clrMapOvr>
    <a:masterClrMapping/>
  </p:clrMapOvr>
  <p:transition spd="med" advClick="0">
    <p:sndAc>
      <p:stSnd loop="1"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>
                <a:latin typeface="Lucida Calligraphy" pitchFamily="66" charset="0"/>
                <a:hlinkClick r:id="rId4" action="ppaction://hlinksldjump"/>
              </a:rPr>
              <a:t>Wrong answer </a:t>
            </a:r>
          </a:p>
          <a:p>
            <a:r>
              <a:rPr lang="en-US" dirty="0" smtClean="0">
                <a:latin typeface="Lucida Calligraphy" pitchFamily="66" charset="0"/>
                <a:hlinkClick r:id="rId4" action="ppaction://hlinksldjump"/>
              </a:rPr>
              <a:t>Please Try hard</a:t>
            </a:r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  <a:p>
            <a:endParaRPr lang="en-US" dirty="0" smtClean="0"/>
          </a:p>
          <a:p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  </a:t>
            </a:r>
            <a:r>
              <a:rPr lang="en-AU" dirty="0" smtClean="0"/>
              <a:t>What year did England win the world cup?</a:t>
            </a:r>
            <a:endParaRPr lang="am-ET" dirty="0" smtClean="0"/>
          </a:p>
          <a:p>
            <a:pPr lvl="0"/>
            <a:r>
              <a:rPr lang="en-AU" dirty="0" smtClean="0">
                <a:hlinkClick r:id="rId4" action="ppaction://hlinksldjump"/>
              </a:rPr>
              <a:t>A)2002</a:t>
            </a:r>
            <a:endParaRPr lang="am-ET" dirty="0" smtClean="0"/>
          </a:p>
          <a:p>
            <a:pPr lvl="0"/>
            <a:r>
              <a:rPr lang="en-AU" dirty="0" smtClean="0">
                <a:hlinkClick r:id="rId5" action="ppaction://hlinksldjump"/>
              </a:rPr>
              <a:t>B)1966</a:t>
            </a:r>
            <a:endParaRPr lang="am-ET" dirty="0" smtClean="0"/>
          </a:p>
          <a:p>
            <a:pPr lvl="0"/>
            <a:r>
              <a:rPr lang="en-AU" dirty="0" smtClean="0">
                <a:hlinkClick r:id="rId4" action="ppaction://hlinksldjump"/>
              </a:rPr>
              <a:t>C)2008</a:t>
            </a:r>
            <a:endParaRPr lang="am-ET" dirty="0" smtClean="0"/>
          </a:p>
          <a:p>
            <a:pPr lvl="0"/>
            <a:r>
              <a:rPr lang="en-AU" dirty="0" smtClean="0">
                <a:hlinkClick r:id="rId4" action="ppaction://hlinksldjump"/>
              </a:rPr>
              <a:t>D)1999 </a:t>
            </a:r>
            <a:endParaRPr lang="am-ET" dirty="0" smtClean="0"/>
          </a:p>
          <a:p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Well done this is correct.</a:t>
            </a:r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  <a:p>
            <a:r>
              <a:rPr lang="en-AU" dirty="0" smtClean="0">
                <a:hlinkClick r:id="rId4" action="ppaction://hlinksldjump"/>
              </a:rPr>
              <a:t>Good go to the next question  </a:t>
            </a:r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</p:spPr>
        <p:txBody>
          <a:bodyPr/>
          <a:lstStyle/>
          <a:p>
            <a:r>
              <a:rPr lang="en-US" dirty="0" smtClean="0">
                <a:latin typeface="Lucida Calligraphy" pitchFamily="66" charset="0"/>
                <a:hlinkClick r:id="rId4" action="ppaction://hlinksldjump"/>
              </a:rPr>
              <a:t>Wrong answer </a:t>
            </a:r>
            <a:endParaRPr lang="en-US" dirty="0" smtClean="0">
              <a:latin typeface="Lucida Calligraphy" pitchFamily="66" charset="0"/>
              <a:hlinkClick r:id="rId4" action="ppaction://hlinksldjump"/>
            </a:endParaRPr>
          </a:p>
          <a:p>
            <a:r>
              <a:rPr lang="en-US" dirty="0" smtClean="0">
                <a:latin typeface="Lucida Calligraphy" pitchFamily="66" charset="0"/>
                <a:hlinkClick r:id="rId4" action="ppaction://hlinksldjump"/>
              </a:rPr>
              <a:t>Pleas</a:t>
            </a:r>
            <a:r>
              <a:rPr lang="en-US" dirty="0" smtClean="0">
                <a:latin typeface="Lucida Calligraphy" pitchFamily="66" charset="0"/>
                <a:hlinkClick r:id="rId4" action="ppaction://hlinksldjump"/>
              </a:rPr>
              <a:t> </a:t>
            </a:r>
            <a:r>
              <a:rPr lang="en-US" dirty="0" smtClean="0">
                <a:latin typeface="Lucida Calligraphy" pitchFamily="66" charset="0"/>
                <a:hlinkClick r:id="rId4" action="ppaction://hlinksldjump"/>
              </a:rPr>
              <a:t>Try </a:t>
            </a:r>
            <a:r>
              <a:rPr lang="en-US" dirty="0" smtClean="0">
                <a:latin typeface="Lucida Calligraphy" pitchFamily="66" charset="0"/>
                <a:hlinkClick r:id="rId4" action="ppaction://hlinksldjump"/>
              </a:rPr>
              <a:t>again</a:t>
            </a:r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  <a:p>
            <a:endParaRPr lang="en-US" dirty="0" smtClean="0"/>
          </a:p>
          <a:p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Lucida Calligraphy" pitchFamily="66" charset="0"/>
              </a:rPr>
              <a:t>Well done exactly</a:t>
            </a:r>
          </a:p>
          <a:p>
            <a:endParaRPr lang="en-US" dirty="0" smtClean="0">
              <a:solidFill>
                <a:schemeClr val="bg1"/>
              </a:solidFill>
              <a:latin typeface="Lucida Calligraphy" pitchFamily="66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Lucida Calligraphy" pitchFamily="66" charset="0"/>
                <a:hlinkClick r:id="rId4" action="ppaction://hlinksldjump"/>
              </a:rPr>
              <a:t>Go to the next question.</a:t>
            </a:r>
            <a:endParaRPr lang="en-US" dirty="0" smtClean="0">
              <a:solidFill>
                <a:schemeClr val="bg1"/>
              </a:solidFill>
              <a:latin typeface="Lucida Calligraphy" pitchFamily="66" charset="0"/>
            </a:endParaRPr>
          </a:p>
        </p:txBody>
      </p:sp>
    </p:spTree>
  </p:cSld>
  <p:clrMapOvr>
    <a:masterClrMapping/>
  </p:clrMapOvr>
  <p:transition spd="med" advClick="0">
    <p:sndAc>
      <p:stSnd loop="1"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11 </a:t>
            </a:r>
            <a:r>
              <a:rPr lang="en-AU" dirty="0" smtClean="0">
                <a:latin typeface="Lucida Calligraphy" pitchFamily="66" charset="0"/>
              </a:rPr>
              <a:t>what team did David beck ham go to after he got sold by Manchester united? </a:t>
            </a:r>
          </a:p>
          <a:p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A)Real Madrid </a:t>
            </a:r>
            <a:endParaRPr lang="am-ET" dirty="0" smtClean="0"/>
          </a:p>
          <a:p>
            <a:r>
              <a:rPr lang="en-AU" dirty="0" smtClean="0">
                <a:latin typeface="Lucida Calligraphy" pitchFamily="66" charset="0"/>
                <a:hlinkClick r:id="rId5" action="ppaction://hlinksldjump"/>
              </a:rPr>
              <a:t>B)Ac Milan </a:t>
            </a:r>
            <a:endParaRPr lang="am-ET" dirty="0" smtClean="0"/>
          </a:p>
          <a:p>
            <a:r>
              <a:rPr lang="en-AU" dirty="0" smtClean="0">
                <a:latin typeface="Lucida Calligraphy" pitchFamily="66" charset="0"/>
                <a:hlinkClick r:id="rId5" action="ppaction://hlinksldjump"/>
              </a:rPr>
              <a:t>C)Liverpool</a:t>
            </a:r>
            <a:endParaRPr lang="am-ET" dirty="0" smtClean="0"/>
          </a:p>
          <a:p>
            <a:r>
              <a:rPr lang="en-AU" dirty="0" smtClean="0">
                <a:latin typeface="Lucida Calligraphy" pitchFamily="66" charset="0"/>
                <a:hlinkClick r:id="rId5" action="ppaction://hlinksldjump"/>
              </a:rPr>
              <a:t>D)Celtic </a:t>
            </a:r>
            <a:r>
              <a:rPr lang="en-AU" dirty="0" smtClean="0">
                <a:latin typeface="Lucida Calligraphy" pitchFamily="66" charset="0"/>
              </a:rPr>
              <a:t>                                                                            </a:t>
            </a:r>
            <a:endParaRPr lang="am-ET" dirty="0" smtClean="0"/>
          </a:p>
          <a:p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Lucida Calligraphy" pitchFamily="66" charset="0"/>
                <a:hlinkClick r:id="rId3" action="ppaction://hlinksldjump"/>
              </a:rPr>
              <a:t>Wrong answer pleas</a:t>
            </a:r>
          </a:p>
          <a:p>
            <a:r>
              <a:rPr lang="en-US" dirty="0" smtClean="0">
                <a:latin typeface="Lucida Calligraphy" pitchFamily="66" charset="0"/>
                <a:hlinkClick r:id="rId3" action="ppaction://hlinksldjump"/>
              </a:rPr>
              <a:t> tray again </a:t>
            </a:r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  <a:p>
            <a:pPr>
              <a:buNone/>
            </a:pPr>
            <a:endParaRPr lang="en-US" dirty="0" smtClean="0">
              <a:latin typeface="Lucida Calligraphy" pitchFamily="66" charset="0"/>
            </a:endParaRPr>
          </a:p>
          <a:p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Correct very good</a:t>
            </a:r>
          </a:p>
          <a:p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  <a:p>
            <a:r>
              <a:rPr lang="en-US" dirty="0" smtClean="0">
                <a:hlinkClick r:id="rId3" action="ppaction://hlinksldjump"/>
              </a:rPr>
              <a:t>Go to the next question.</a:t>
            </a:r>
            <a:endParaRPr lang="en-US" dirty="0" smtClean="0"/>
          </a:p>
          <a:p>
            <a:endParaRPr lang="en-US" dirty="0" smtClean="0"/>
          </a:p>
          <a:p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12 </a:t>
            </a:r>
            <a:r>
              <a:rPr lang="en-AU" dirty="0" smtClean="0">
                <a:solidFill>
                  <a:schemeClr val="bg1"/>
                </a:solidFill>
              </a:rPr>
              <a:t>How many times did Everton win the FA cup?</a:t>
            </a:r>
            <a:endParaRPr lang="am-ET" dirty="0" smtClean="0">
              <a:solidFill>
                <a:schemeClr val="bg1"/>
              </a:solidFill>
            </a:endParaRPr>
          </a:p>
          <a:p>
            <a:pPr lvl="0"/>
            <a:r>
              <a:rPr lang="en-AU" dirty="0" smtClean="0">
                <a:solidFill>
                  <a:schemeClr val="bg1"/>
                </a:solidFill>
                <a:hlinkClick r:id="rId3" action="ppaction://hlinksldjump"/>
              </a:rPr>
              <a:t>  A)10 </a:t>
            </a:r>
            <a:endParaRPr lang="am-ET" dirty="0" smtClean="0">
              <a:solidFill>
                <a:schemeClr val="bg1"/>
              </a:solidFill>
            </a:endParaRPr>
          </a:p>
          <a:p>
            <a:pPr lvl="0"/>
            <a:r>
              <a:rPr lang="en-AU" dirty="0" smtClean="0">
                <a:solidFill>
                  <a:schemeClr val="bg1"/>
                </a:solidFill>
                <a:hlinkClick r:id="rId3" action="ppaction://hlinksldjump"/>
              </a:rPr>
              <a:t>  B)12 </a:t>
            </a:r>
            <a:endParaRPr lang="am-ET" dirty="0" smtClean="0">
              <a:solidFill>
                <a:schemeClr val="bg1"/>
              </a:solidFill>
            </a:endParaRPr>
          </a:p>
          <a:p>
            <a:pPr lvl="0"/>
            <a:r>
              <a:rPr lang="en-AU" dirty="0" smtClean="0">
                <a:solidFill>
                  <a:schemeClr val="bg1"/>
                </a:solidFill>
                <a:hlinkClick r:id="rId4" action="ppaction://hlinksldjump"/>
              </a:rPr>
              <a:t>  C)5 </a:t>
            </a:r>
            <a:endParaRPr lang="am-ET" dirty="0" smtClean="0">
              <a:solidFill>
                <a:schemeClr val="bg1"/>
              </a:solidFill>
            </a:endParaRPr>
          </a:p>
          <a:p>
            <a:pPr lvl="0"/>
            <a:r>
              <a:rPr lang="en-AU" dirty="0" smtClean="0">
                <a:solidFill>
                  <a:schemeClr val="bg1"/>
                </a:solidFill>
                <a:hlinkClick r:id="rId3" action="ppaction://hlinksldjump"/>
              </a:rPr>
              <a:t>  D)6</a:t>
            </a:r>
            <a:endParaRPr lang="am-ET" dirty="0" smtClean="0">
              <a:solidFill>
                <a:schemeClr val="bg1"/>
              </a:solidFill>
            </a:endParaRPr>
          </a:p>
          <a:p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Well done very good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AU" dirty="0" smtClean="0">
                <a:hlinkClick r:id="rId3" action="ppaction://hlinksldjump"/>
              </a:rPr>
              <a:t>Go to the next question.</a:t>
            </a:r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Wrong answer </a:t>
            </a:r>
            <a:endParaRPr lang="en-US" dirty="0" smtClean="0">
              <a:hlinkClick r:id="rId3" action="ppaction://hlinksldjump"/>
            </a:endParaRPr>
          </a:p>
          <a:p>
            <a:r>
              <a:rPr lang="en-US" dirty="0" smtClean="0">
                <a:hlinkClick r:id="rId3" action="ppaction://hlinksldjump"/>
              </a:rPr>
              <a:t>Pleas</a:t>
            </a:r>
            <a:r>
              <a:rPr lang="en-US" dirty="0" smtClean="0">
                <a:hlinkClick r:id="rId3" action="ppaction://hlinksldjump"/>
              </a:rPr>
              <a:t> </a:t>
            </a:r>
            <a:r>
              <a:rPr lang="en-US" dirty="0" smtClean="0">
                <a:hlinkClick r:id="rId3" action="ppaction://hlinksldjump"/>
              </a:rPr>
              <a:t>Tray </a:t>
            </a:r>
            <a:r>
              <a:rPr lang="en-US" dirty="0" smtClean="0">
                <a:hlinkClick r:id="rId3" action="ppaction://hlinksldjump"/>
              </a:rPr>
              <a:t>again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13 </a:t>
            </a:r>
            <a:r>
              <a:rPr lang="en-AU" dirty="0" smtClean="0"/>
              <a:t>Who won the fife 2002 world cup?</a:t>
            </a:r>
            <a:endParaRPr lang="am-ET" dirty="0" smtClean="0"/>
          </a:p>
          <a:p>
            <a:pPr lvl="0"/>
            <a:r>
              <a:rPr lang="en-AU" dirty="0" smtClean="0">
                <a:hlinkClick r:id="rId3" action="ppaction://hlinksldjump"/>
              </a:rPr>
              <a:t>A)Brazil</a:t>
            </a:r>
            <a:endParaRPr lang="am-ET" dirty="0" smtClean="0"/>
          </a:p>
          <a:p>
            <a:pPr lvl="0"/>
            <a:r>
              <a:rPr lang="en-AU" dirty="0" smtClean="0">
                <a:hlinkClick r:id="rId4" action="ppaction://hlinksldjump"/>
              </a:rPr>
              <a:t>B)France</a:t>
            </a:r>
            <a:endParaRPr lang="am-ET" dirty="0" smtClean="0"/>
          </a:p>
          <a:p>
            <a:pPr lvl="0"/>
            <a:r>
              <a:rPr lang="en-AU" dirty="0" smtClean="0">
                <a:hlinkClick r:id="rId4" action="ppaction://hlinksldjump"/>
              </a:rPr>
              <a:t>C)AC Milan</a:t>
            </a:r>
            <a:endParaRPr lang="am-ET" dirty="0" smtClean="0"/>
          </a:p>
          <a:p>
            <a:pPr lvl="0"/>
            <a:r>
              <a:rPr lang="en-AU" dirty="0" smtClean="0">
                <a:hlinkClick r:id="rId4" action="ppaction://hlinksldjump"/>
              </a:rPr>
              <a:t>D)England</a:t>
            </a:r>
            <a:endParaRPr lang="am-ET" dirty="0" smtClean="0"/>
          </a:p>
          <a:p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Wrong answer pleas</a:t>
            </a:r>
          </a:p>
          <a:p>
            <a:r>
              <a:rPr lang="en-US" dirty="0" smtClean="0">
                <a:hlinkClick r:id="rId3" action="ppaction://hlinksldjump"/>
              </a:rPr>
              <a:t>Tray again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Wrong answer </a:t>
            </a:r>
          </a:p>
          <a:p>
            <a:r>
              <a:rPr lang="en-US" dirty="0" smtClean="0">
                <a:hlinkClick r:id="rId3" action="ppaction://hlinksldjump"/>
              </a:rPr>
              <a:t>please  try </a:t>
            </a:r>
            <a:r>
              <a:rPr lang="en-US" dirty="0" smtClean="0">
                <a:hlinkClick r:id="rId3" action="ppaction://hlinksldjump"/>
              </a:rPr>
              <a:t>again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 spd="med" advClick="0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Correct answer well done GUDISA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AU" dirty="0" smtClean="0">
                <a:hlinkClick r:id="rId3" action="ppaction://hlinksldjump"/>
              </a:rPr>
              <a:t>Go to the next question</a:t>
            </a:r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14  </a:t>
            </a:r>
            <a:r>
              <a:rPr lang="en-AU" dirty="0" smtClean="0">
                <a:latin typeface="Lucida Calligraphy" pitchFamily="66" charset="0"/>
              </a:rPr>
              <a:t>what do you think for 2010 world cub who win? This is your choose.  </a:t>
            </a:r>
            <a:endParaRPr lang="am-ET" dirty="0" smtClean="0"/>
          </a:p>
          <a:p>
            <a:r>
              <a:rPr lang="en-AU" dirty="0" smtClean="0">
                <a:latin typeface="Lucida Calligraphy" pitchFamily="66" charset="0"/>
                <a:hlinkClick r:id="rId3" action="ppaction://hlinksldjump"/>
              </a:rPr>
              <a:t>A) SOUTH AFRICA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 B) Brazil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</a:rPr>
              <a:t> </a:t>
            </a:r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C) France </a:t>
            </a:r>
            <a:endParaRPr lang="am-ET" dirty="0" smtClean="0"/>
          </a:p>
          <a:p>
            <a:pPr>
              <a:buNone/>
            </a:pPr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CORRECT WELL DONE GUDISA</a:t>
            </a:r>
          </a:p>
          <a:p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  <a:p>
            <a:r>
              <a:rPr lang="en-AU" dirty="0" smtClean="0"/>
              <a:t>By </a:t>
            </a:r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000082"/>
            </a:gs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WRONG ANSWER PLEAS</a:t>
            </a:r>
          </a:p>
          <a:p>
            <a:r>
              <a:rPr lang="en-US" dirty="0" smtClean="0">
                <a:latin typeface="Lucida Calligraphy" pitchFamily="66" charset="0"/>
              </a:rPr>
              <a:t> TRAY AGAIN OK GUDISA</a:t>
            </a:r>
          </a:p>
          <a:p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  <a:p>
            <a:pPr>
              <a:buNone/>
            </a:pPr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/>
            </a:stretch>
          </a:blip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endParaRPr lang="en-US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en-US" sz="24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Lucida Calligraphy" pitchFamily="66" charset="0"/>
              </a:rPr>
              <a:t>        </a:t>
            </a: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Lucida Calligraphy" pitchFamily="66" charset="0"/>
              </a:rPr>
              <a:t>             </a:t>
            </a: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228600">
                    <a:srgbClr val="00B050">
                      <a:alpha val="40000"/>
                    </a:srgbClr>
                  </a:glow>
                </a:effectLst>
                <a:latin typeface="Lucida Calligraphy" pitchFamily="66" charset="0"/>
              </a:rPr>
              <a:t>T.H.E</a:t>
            </a:r>
            <a:endParaRPr lang="en-US" b="1" dirty="0" smtClean="0">
              <a:ln w="50800"/>
              <a:solidFill>
                <a:schemeClr val="bg1">
                  <a:shade val="50000"/>
                </a:schemeClr>
              </a:solidFill>
              <a:effectLst>
                <a:glow rad="228600">
                  <a:srgbClr val="00B050">
                    <a:alpha val="40000"/>
                  </a:srgbClr>
                </a:glow>
              </a:effectLst>
              <a:latin typeface="Lucida Calligraphy" pitchFamily="66" charset="0"/>
            </a:endParaRPr>
          </a:p>
          <a:p>
            <a:pPr>
              <a:buNone/>
            </a:pP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228600">
                    <a:srgbClr val="00B050">
                      <a:alpha val="40000"/>
                    </a:srgbClr>
                  </a:glow>
                </a:effectLst>
                <a:latin typeface="Lucida Calligraphy" pitchFamily="66" charset="0"/>
              </a:rPr>
              <a:t> </a:t>
            </a:r>
            <a:endParaRPr lang="en-US" b="1" dirty="0" smtClean="0">
              <a:ln w="50800"/>
              <a:solidFill>
                <a:schemeClr val="bg1">
                  <a:shade val="50000"/>
                </a:schemeClr>
              </a:solidFill>
              <a:effectLst>
                <a:glow rad="228600">
                  <a:srgbClr val="00B050">
                    <a:alpha val="40000"/>
                  </a:srgbClr>
                </a:glow>
              </a:effectLst>
              <a:latin typeface="Lucida Calligraphy" pitchFamily="66" charset="0"/>
            </a:endParaRPr>
          </a:p>
          <a:p>
            <a:pPr>
              <a:buNone/>
            </a:pP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228600">
                    <a:srgbClr val="00B050">
                      <a:alpha val="40000"/>
                    </a:srgbClr>
                  </a:glow>
                </a:effectLst>
                <a:latin typeface="Lucida Calligraphy" pitchFamily="66" charset="0"/>
              </a:rPr>
              <a:t>        </a:t>
            </a:r>
            <a:endParaRPr lang="en-US" b="1" dirty="0" smtClean="0">
              <a:ln w="50800"/>
              <a:solidFill>
                <a:schemeClr val="bg1">
                  <a:shade val="50000"/>
                </a:schemeClr>
              </a:solidFill>
              <a:effectLst>
                <a:glow rad="228600">
                  <a:srgbClr val="00B050">
                    <a:alpha val="40000"/>
                  </a:srgbClr>
                </a:glow>
              </a:effectLst>
              <a:latin typeface="Lucida Calligraphy" pitchFamily="66" charset="0"/>
            </a:endParaRPr>
          </a:p>
          <a:p>
            <a:pPr>
              <a:buNone/>
            </a:pP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228600">
                    <a:srgbClr val="00B050">
                      <a:alpha val="40000"/>
                    </a:srgbClr>
                  </a:glow>
                </a:effectLst>
                <a:latin typeface="Lucida Calligraphy" pitchFamily="66" charset="0"/>
              </a:rPr>
              <a:t>                  E.N.D</a:t>
            </a:r>
            <a:endParaRPr lang="en-US" b="1" dirty="0" smtClean="0">
              <a:ln w="50800"/>
              <a:solidFill>
                <a:schemeClr val="bg1">
                  <a:shade val="50000"/>
                </a:schemeClr>
              </a:solidFill>
              <a:effectLst>
                <a:glow rad="228600">
                  <a:srgbClr val="00B050">
                    <a:alpha val="40000"/>
                  </a:srgbClr>
                </a:glow>
              </a:effectLst>
              <a:latin typeface="Lucida Calligraphy" pitchFamily="66" charset="0"/>
            </a:endParaRPr>
          </a:p>
          <a:p>
            <a:endParaRPr lang="en-US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>
              <a:buNone/>
            </a:pPr>
            <a:endParaRPr lang="en-US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 spd="med">
    <p:wheel spokes="8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Lucida Calligraphy" pitchFamily="66" charset="0"/>
              </a:rPr>
              <a:t>2 </a:t>
            </a:r>
            <a:r>
              <a:rPr lang="en-AU" sz="3200" dirty="0" smtClean="0">
                <a:latin typeface="Lucida Calligraphy" pitchFamily="66" charset="0"/>
              </a:rPr>
              <a:t>who did Alex Ferguson replace as manager of Manchester united?</a:t>
            </a:r>
            <a:endParaRPr lang="am-ET" sz="3200" dirty="0" smtClean="0"/>
          </a:p>
          <a:p>
            <a:pPr lvl="0"/>
            <a:r>
              <a:rPr lang="en-AU" sz="3200" dirty="0" smtClean="0">
                <a:latin typeface="Lucida Calligraphy" pitchFamily="66" charset="0"/>
                <a:hlinkClick r:id="rId4" action="ppaction://hlinksldjump"/>
              </a:rPr>
              <a:t>A) Eric Harrison</a:t>
            </a:r>
            <a:endParaRPr lang="am-ET" sz="3200" dirty="0" smtClean="0"/>
          </a:p>
          <a:p>
            <a:pPr lvl="0"/>
            <a:r>
              <a:rPr lang="en-AU" sz="3200" dirty="0" smtClean="0">
                <a:latin typeface="Lucida Calligraphy" pitchFamily="66" charset="0"/>
                <a:hlinkClick r:id="rId5" action="ppaction://hlinksldjump"/>
              </a:rPr>
              <a:t>B) Kezhia</a:t>
            </a:r>
            <a:endParaRPr lang="am-ET" sz="3200" dirty="0" smtClean="0"/>
          </a:p>
          <a:p>
            <a:pPr lvl="0"/>
            <a:r>
              <a:rPr lang="en-AU" sz="3200" dirty="0" smtClean="0">
                <a:latin typeface="Lucida Calligraphy" pitchFamily="66" charset="0"/>
                <a:hlinkClick r:id="rId5" action="ppaction://hlinksldjump"/>
              </a:rPr>
              <a:t>C)E mman</a:t>
            </a:r>
            <a:endParaRPr lang="am-ET" sz="3200" dirty="0" smtClean="0"/>
          </a:p>
          <a:p>
            <a:pPr lvl="0"/>
            <a:r>
              <a:rPr lang="en-AU" sz="3200" dirty="0" smtClean="0">
                <a:latin typeface="Lucida Calligraphy" pitchFamily="66" charset="0"/>
                <a:hlinkClick r:id="rId5" action="ppaction://hlinksldjump"/>
              </a:rPr>
              <a:t>D) David mwemba</a:t>
            </a:r>
            <a:endParaRPr lang="am-ET" sz="3200" dirty="0" smtClean="0"/>
          </a:p>
          <a:p>
            <a:endParaRPr lang="am-ET" sz="3200" dirty="0"/>
          </a:p>
        </p:txBody>
      </p:sp>
    </p:spTree>
  </p:cSld>
  <p:clrMapOvr>
    <a:masterClrMapping/>
  </p:clrMapOvr>
  <p:transition spd="med" advClick="0">
    <p:sndAc>
      <p:stSnd loop="1"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Well done this is correct.</a:t>
            </a:r>
          </a:p>
          <a:p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  <a:p>
            <a:r>
              <a:rPr lang="en-US" dirty="0" smtClean="0">
                <a:latin typeface="Lucida Calligraphy" pitchFamily="66" charset="0"/>
                <a:hlinkClick r:id="rId4" action="ppaction://hlinksldjump"/>
              </a:rPr>
              <a:t>Go to the next question </a:t>
            </a:r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  <a:p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Wrong answer </a:t>
            </a:r>
          </a:p>
          <a:p>
            <a:r>
              <a:rPr lang="en-US" dirty="0" smtClean="0">
                <a:hlinkClick r:id="rId4" action="ppaction://hlinksldjump"/>
              </a:rPr>
              <a:t>Please Try again 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 spd="med" advClick="0">
    <p:sndAc>
      <p:stSnd loop="1"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3 </a:t>
            </a:r>
            <a:r>
              <a:rPr lang="en-AU" dirty="0" smtClean="0">
                <a:latin typeface="Lucida Calligraphy" pitchFamily="66" charset="0"/>
              </a:rPr>
              <a:t>who won the 2006 world cup?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3" action="ppaction://hlinksldjump"/>
              </a:rPr>
              <a:t>A)Italy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B)France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C)Brazil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D)Australia</a:t>
            </a:r>
            <a:endParaRPr lang="am-ET" dirty="0" smtClean="0"/>
          </a:p>
          <a:p>
            <a:pPr lvl="0"/>
            <a:r>
              <a:rPr lang="en-AU" dirty="0" smtClean="0">
                <a:latin typeface="Lucida Calligraphy" pitchFamily="66" charset="0"/>
                <a:hlinkClick r:id="rId4" action="ppaction://hlinksldjump"/>
              </a:rPr>
              <a:t>E)Cameroon</a:t>
            </a:r>
            <a:endParaRPr lang="am-ET" dirty="0" smtClean="0"/>
          </a:p>
          <a:p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Lucida Calligraphy" pitchFamily="66" charset="0"/>
              </a:rPr>
              <a:t>Very </a:t>
            </a:r>
            <a:r>
              <a:rPr lang="en-US" dirty="0" smtClean="0">
                <a:latin typeface="Lucida Calligraphy" pitchFamily="66" charset="0"/>
              </a:rPr>
              <a:t>good this is correct.</a:t>
            </a:r>
          </a:p>
          <a:p>
            <a:endParaRPr lang="en-US" dirty="0" smtClean="0">
              <a:latin typeface="Lucida Calligraphy" pitchFamily="66" charset="0"/>
            </a:endParaRPr>
          </a:p>
          <a:p>
            <a:endParaRPr lang="en-US" dirty="0" smtClean="0">
              <a:latin typeface="Lucida Calligraphy" pitchFamily="66" charset="0"/>
            </a:endParaRPr>
          </a:p>
          <a:p>
            <a:r>
              <a:rPr lang="en-US" dirty="0" smtClean="0">
                <a:latin typeface="Lucida Calligraphy" pitchFamily="66" charset="0"/>
                <a:hlinkClick r:id="rId4" action="ppaction://hlinksldjump"/>
              </a:rPr>
              <a:t>Go to the next question.</a:t>
            </a:r>
            <a:endParaRPr lang="en-US" dirty="0" smtClean="0">
              <a:latin typeface="Lucida Calligraphy" pitchFamily="66" charset="0"/>
            </a:endParaRPr>
          </a:p>
          <a:p>
            <a:pPr lvl="0"/>
            <a:endParaRPr lang="en-AU" dirty="0" smtClean="0">
              <a:latin typeface="Lucida Calligraphy" pitchFamily="66" charset="0"/>
            </a:endParaRPr>
          </a:p>
          <a:p>
            <a:pPr lvl="0"/>
            <a:endParaRPr lang="en-AU" dirty="0" smtClean="0">
              <a:latin typeface="Lucida Calligraphy" pitchFamily="66" charset="0"/>
            </a:endParaRPr>
          </a:p>
          <a:p>
            <a:pPr>
              <a:buNone/>
            </a:pPr>
            <a:endParaRPr lang="am-ET" dirty="0"/>
          </a:p>
        </p:txBody>
      </p:sp>
    </p:spTree>
  </p:cSld>
  <p:clrMapOvr>
    <a:masterClrMapping/>
  </p:clrMapOvr>
  <p:transition spd="med" advClick="0">
    <p:sndAc>
      <p:stSnd loop="1"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446</TotalTime>
  <Words>492</Words>
  <Application>Microsoft Office PowerPoint</Application>
  <PresentationFormat>On-screen Show (4:3)</PresentationFormat>
  <Paragraphs>194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Apex</vt:lpstr>
      <vt:lpstr>BY GUDISA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SOCCER QUIZ</dc:title>
  <dc:creator>manchester united</dc:creator>
  <cp:lastModifiedBy>user</cp:lastModifiedBy>
  <cp:revision>51</cp:revision>
  <dcterms:created xsi:type="dcterms:W3CDTF">2009-09-17T06:19:47Z</dcterms:created>
  <dcterms:modified xsi:type="dcterms:W3CDTF">2009-10-04T23:17:09Z</dcterms:modified>
</cp:coreProperties>
</file>